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5967BA-DA44-44B1-9D77-C005E3070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CE1EE5-DA86-46C2-AD4C-1FC39D53C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EF2791-BB1E-4306-B3C4-8F7B3BE1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4F94E9-77B0-4649-B688-751341EE9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89EC12-DAE3-45E6-BBCA-21160C7D0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85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5B0DF8-2818-4852-9D0A-1395603F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48A1CA-492B-40CC-A19B-7E78B4280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22D71C-2C42-4B11-B0A1-33B0F61D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A4C273-CE92-4E35-960B-5700D47B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5BE5D9-0F3B-4F39-88AE-55E8FB438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71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2C44416-D8B9-45AE-880B-B3C152897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133F504-7952-487B-876C-D61233338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C40836-F77B-4053-A409-7095138F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829F16-4B01-484F-8933-F5336EF2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FE0FE12-7444-4969-BAC6-3ADF11B3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05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A7183-EBE1-48E3-8EAB-7215AACE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78A8D-8E09-4F8D-A371-4720FC02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6F21AB-00B3-4508-BD60-4A94706C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9BFA2C-E845-4324-A1E0-B795E4B5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285AA6-4C9D-4C6D-A3D5-AA1B3825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08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BA289-8D85-4CE1-961D-166A19D15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3AE11B-2B10-4F0D-BFC5-5E66C2143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6F20A4-C7D0-4E40-A54A-3DBED30E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AB674-D826-461C-B387-9EA210B7D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EA927-6630-4369-85A9-C7602D23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67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CC29D-3BCD-4050-B0CD-C12242614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2F9D18-E000-4CD1-96E0-3ADCBA7B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89F8416-60D6-4CAA-AA99-BB716BD9C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A9A167-5F39-4865-A7B3-6CAB3C3E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CB5CE1B-C1D5-4783-9027-01640145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C156F18-268F-4A0B-B50E-27B69966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27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6C9CCA-0D79-44A0-A7FD-E75D52C6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3CD9C7-E638-4687-BE03-1BF561EF0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4B56E95-85B6-4B52-B252-8F13337DF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253EACD-F677-4887-B045-C75B9C03A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1290A41-486B-4A87-8C4E-43B7EBC18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BB889A-7782-421A-A372-12858295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523DB9-32B7-4E25-A6E1-BE876DC56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F880268-BBC4-49DE-8F5A-3E0600F1D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04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DCB21A-9A32-43D2-A1DC-E2FC8CAF9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BE2ADD-BC07-4D11-8F03-2926323A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0A50D50-BE55-4A13-951B-E12CD2AA0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601D68-7077-4D05-88C7-F7AA4180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32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903A70-B4CD-4042-8803-E0BAA50F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EF4D61F-49D6-48E8-9A48-427F389B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38A582-8546-4207-AFFD-02BB357B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34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24783-B49B-4C76-BC37-9DAF5458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AD6709-8060-41CC-B32B-039A8CC0A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CB382C9-411C-41EF-AB33-56F7B3E0A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9E5FBE-ED18-4567-9348-A5F1C819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0141C8-793F-4071-BC49-0A917C2F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6DA315-F43C-47AC-9BA0-C4EF8EFB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03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9E2D9-4E62-4482-BE45-10D59DC8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D06517B-34F1-4E38-96A0-E2A86643F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939F905-3CAC-4A87-A093-C3B50293F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6B6D29F-65F1-4F11-B2E8-81793607A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EDEED0-2D4C-4394-9749-55B0E3345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EB5155-A927-4CCE-9FE1-1E7E4A22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9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9344504-4822-418D-8DEB-9AF80E93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A40C65-341A-457D-BC71-97A7426A7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228C60-DC29-4B50-9501-0B7264A0E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FA807-6F6E-4EDD-AC8B-7A3999A7C6AD}" type="datetimeFigureOut">
              <a:rPr lang="cs-CZ" smtClean="0"/>
              <a:t>22.05.2025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09E0502-F349-4FF2-9174-D6A026E3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CA9DB5-E29E-4B48-BF9A-E11290B35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3FECF-BCDC-4091-8D68-CF64877D93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180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riminalita.policie.gov.cz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90413F-F71D-4567-9B08-4BD38F1D8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Bezpečnost v Kroměříži</a:t>
            </a:r>
          </a:p>
        </p:txBody>
      </p:sp>
    </p:spTree>
    <p:extLst>
      <p:ext uri="{BB962C8B-B14F-4D97-AF65-F5344CB8AC3E}">
        <p14:creationId xmlns:p14="http://schemas.microsoft.com/office/powerpoint/2010/main" val="224427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6491F-EECE-424D-954A-C7156DB667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Preventivní přístup </a:t>
            </a:r>
          </a:p>
        </p:txBody>
      </p:sp>
    </p:spTree>
    <p:extLst>
      <p:ext uri="{BB962C8B-B14F-4D97-AF65-F5344CB8AC3E}">
        <p14:creationId xmlns:p14="http://schemas.microsoft.com/office/powerpoint/2010/main" val="258808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46BD1D-7D65-4763-8F96-D4E3037D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789B1A-44D4-4C69-AFA0-FC7D9800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Stravenka</a:t>
            </a:r>
          </a:p>
          <a:p>
            <a:r>
              <a:rPr lang="cs-CZ" dirty="0"/>
              <a:t>Sociální práce</a:t>
            </a:r>
          </a:p>
          <a:p>
            <a:r>
              <a:rPr lang="cs-CZ" dirty="0"/>
              <a:t>Multidisciplinární tým</a:t>
            </a:r>
          </a:p>
          <a:p>
            <a:r>
              <a:rPr lang="cs-CZ" dirty="0"/>
              <a:t>Rozšiřování sociálních služeb</a:t>
            </a:r>
          </a:p>
          <a:p>
            <a:r>
              <a:rPr lang="cs-CZ" dirty="0"/>
              <a:t>Terénní práce</a:t>
            </a:r>
          </a:p>
          <a:p>
            <a:r>
              <a:rPr lang="cs-CZ" dirty="0"/>
              <a:t>Nízkoprahový přístup</a:t>
            </a:r>
          </a:p>
        </p:txBody>
      </p:sp>
    </p:spTree>
    <p:extLst>
      <p:ext uri="{BB962C8B-B14F-4D97-AF65-F5344CB8AC3E}">
        <p14:creationId xmlns:p14="http://schemas.microsoft.com/office/powerpoint/2010/main" val="114561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BDB89-8FA5-4D88-92B5-A7F61EF8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E3D16D-FC9C-4406-8FA8-0AD362354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Městský úřad Kroměříž – Odbor sociálních věcí a zdravotnictví</a:t>
            </a:r>
          </a:p>
          <a:p>
            <a:endParaRPr lang="cs-CZ" dirty="0"/>
          </a:p>
          <a:p>
            <a:r>
              <a:rPr lang="cs-CZ" dirty="0"/>
              <a:t>Charita Kroměříž – Sociální poradna, Azylový dům pro ženy, Kontaktní centrum pro uživatele drog</a:t>
            </a:r>
          </a:p>
          <a:p>
            <a:endParaRPr lang="cs-CZ" dirty="0"/>
          </a:p>
          <a:p>
            <a:r>
              <a:rPr lang="cs-CZ" dirty="0"/>
              <a:t>Charita Otrokovice – Terénní program pro osoby bez přístřeší v Kroměříži</a:t>
            </a:r>
          </a:p>
          <a:p>
            <a:endParaRPr lang="cs-CZ" dirty="0"/>
          </a:p>
          <a:p>
            <a:r>
              <a:rPr lang="cs-CZ" dirty="0" err="1"/>
              <a:t>Astras</a:t>
            </a:r>
            <a:r>
              <a:rPr lang="cs-CZ" dirty="0"/>
              <a:t> – Azylový dům pro muže, Nízkoprahové denní centrum, Nocležna</a:t>
            </a:r>
          </a:p>
          <a:p>
            <a:endParaRPr lang="cs-CZ" dirty="0"/>
          </a:p>
          <a:p>
            <a:r>
              <a:rPr lang="cs-CZ" dirty="0"/>
              <a:t>Společnost Podané ruce - </a:t>
            </a:r>
            <a:r>
              <a:rPr lang="cs-CZ"/>
              <a:t>Nízkoprahové zařízení </a:t>
            </a:r>
            <a:r>
              <a:rPr lang="cs-CZ" dirty="0"/>
              <a:t>pro děti a mládež</a:t>
            </a:r>
          </a:p>
        </p:txBody>
      </p:sp>
    </p:spTree>
    <p:extLst>
      <p:ext uri="{BB962C8B-B14F-4D97-AF65-F5344CB8AC3E}">
        <p14:creationId xmlns:p14="http://schemas.microsoft.com/office/powerpoint/2010/main" val="233339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BD1AB-5B83-4185-8B68-92CF9A2CF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Stravenka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6A0BDA2-186E-4044-89D3-1CED54B1F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Cesta z ulice</a:t>
            </a:r>
          </a:p>
          <a:p>
            <a:endParaRPr lang="cs-CZ" dirty="0"/>
          </a:p>
          <a:p>
            <a:r>
              <a:rPr lang="cs-CZ" dirty="0"/>
              <a:t>Spolupráce subjektů</a:t>
            </a:r>
          </a:p>
          <a:p>
            <a:endParaRPr lang="cs-CZ" dirty="0"/>
          </a:p>
          <a:p>
            <a:r>
              <a:rPr lang="cs-CZ" dirty="0"/>
              <a:t>Systematická pomoc</a:t>
            </a:r>
          </a:p>
          <a:p>
            <a:endParaRPr lang="cs-CZ" dirty="0"/>
          </a:p>
          <a:p>
            <a:r>
              <a:rPr lang="cs-CZ" dirty="0"/>
              <a:t>Snaha o snížení nesystémové pomoci</a:t>
            </a:r>
          </a:p>
        </p:txBody>
      </p:sp>
    </p:spTree>
    <p:extLst>
      <p:ext uri="{BB962C8B-B14F-4D97-AF65-F5344CB8AC3E}">
        <p14:creationId xmlns:p14="http://schemas.microsoft.com/office/powerpoint/2010/main" val="307825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A3BE6C9-AA64-413D-B80E-E815A7F0B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0"/>
            <a:ext cx="1097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4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0436EF9-ACEF-419E-8AE1-8AC99BFC3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0"/>
            <a:ext cx="1097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2EBD60C-4D36-400F-82A6-5DB67E9F1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0"/>
            <a:ext cx="1097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D647A4-896A-4AD6-BE9F-BA1A83418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0"/>
            <a:ext cx="1097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jlepší motivační citáty na světě | DUBLEZ">
            <a:extLst>
              <a:ext uri="{FF2B5EF4-FFF2-40B4-BE49-F238E27FC236}">
                <a16:creationId xmlns:a16="http://schemas.microsoft.com/office/drawing/2014/main" id="{4150AD7B-5269-4428-BBC2-050617E37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9753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19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65FD057E-EF2C-4AE6-BA8A-2584BA2802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ČR je 11. nejbezpečnější země světa (index 88 ze 100 bodů)</a:t>
            </a:r>
          </a:p>
        </p:txBody>
      </p:sp>
    </p:spTree>
    <p:extLst>
      <p:ext uri="{BB962C8B-B14F-4D97-AF65-F5344CB8AC3E}">
        <p14:creationId xmlns:p14="http://schemas.microsoft.com/office/powerpoint/2010/main" val="114227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 3: Registrované trestné činy v okresech Zlínského kraje">
            <a:extLst>
              <a:ext uri="{FF2B5EF4-FFF2-40B4-BE49-F238E27FC236}">
                <a16:creationId xmlns:a16="http://schemas.microsoft.com/office/drawing/2014/main" id="{47699F06-8B2E-47B3-837D-8721D8B6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32" y="1010654"/>
            <a:ext cx="10299032" cy="53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8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abulka 3: Kriminalita ve Zlínském kraji a jeho okresech v roce 2023">
            <a:extLst>
              <a:ext uri="{FF2B5EF4-FFF2-40B4-BE49-F238E27FC236}">
                <a16:creationId xmlns:a16="http://schemas.microsoft.com/office/drawing/2014/main" id="{3C08E9BB-0983-40E9-AFB2-F5DBA385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60" y="2471738"/>
            <a:ext cx="9163973" cy="30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9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331F7A-26E3-45BD-90D4-FB65D5B06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 1. 1. 2025 do 30. 4. 2025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ED4A98-4592-4B75-B5EA-765401582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V Kroměříži se stalo 1242 protiprávních činů</a:t>
            </a:r>
          </a:p>
          <a:p>
            <a:r>
              <a:rPr lang="cs-CZ" dirty="0"/>
              <a:t>Uherské Hradiště 1016</a:t>
            </a:r>
          </a:p>
          <a:p>
            <a:r>
              <a:rPr lang="cs-CZ" dirty="0"/>
              <a:t>Vsetín 951</a:t>
            </a:r>
          </a:p>
          <a:p>
            <a:r>
              <a:rPr lang="cs-CZ" dirty="0"/>
              <a:t>Zdroj: Policie ČR </a:t>
            </a:r>
            <a:r>
              <a:rPr lang="cs-CZ" dirty="0">
                <a:hlinkClick r:id="rId2"/>
              </a:rPr>
              <a:t>Mapa kriminality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25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59510DE-6C9D-4D48-BEF2-5488F2F6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protiprávního jednání v Kroměříži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2003C31-273B-4731-81E7-F14B2B327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Násilná			17</a:t>
            </a:r>
          </a:p>
          <a:p>
            <a:r>
              <a:rPr lang="cs-CZ" dirty="0"/>
              <a:t>Krádeže vloupáním	12</a:t>
            </a:r>
          </a:p>
          <a:p>
            <a:r>
              <a:rPr lang="cs-CZ" dirty="0"/>
              <a:t>Krádeže 			22</a:t>
            </a:r>
          </a:p>
          <a:p>
            <a:r>
              <a:rPr lang="cs-CZ" dirty="0"/>
              <a:t>Podvody 			19</a:t>
            </a:r>
          </a:p>
          <a:p>
            <a:r>
              <a:rPr lang="cs-CZ" dirty="0"/>
              <a:t>Jiná majetková 		22</a:t>
            </a:r>
          </a:p>
          <a:p>
            <a:r>
              <a:rPr lang="cs-CZ" dirty="0"/>
              <a:t>Obecně nebezpečná 	6</a:t>
            </a:r>
          </a:p>
          <a:p>
            <a:r>
              <a:rPr lang="cs-CZ" dirty="0"/>
              <a:t>Dopravní nehody 	1</a:t>
            </a:r>
          </a:p>
          <a:p>
            <a:r>
              <a:rPr lang="cs-CZ" dirty="0"/>
              <a:t>Toxikománie		4</a:t>
            </a:r>
          </a:p>
          <a:p>
            <a:r>
              <a:rPr lang="cs-CZ" dirty="0"/>
              <a:t>Přestupky 			1139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41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C5F8A47-2E06-457F-9897-A731B5AD7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0"/>
            <a:ext cx="10972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0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1E76B-BAFD-4564-9A97-7A6C75B674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Represivní přístup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69FEE07-C2C4-4F04-B0BB-D74649830F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Policie ČR a Městská policie Kroměříž</a:t>
            </a:r>
          </a:p>
        </p:txBody>
      </p:sp>
    </p:spTree>
    <p:extLst>
      <p:ext uri="{BB962C8B-B14F-4D97-AF65-F5344CB8AC3E}">
        <p14:creationId xmlns:p14="http://schemas.microsoft.com/office/powerpoint/2010/main" val="250230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EBA48E-ABA1-4150-9A94-D8FD66B9E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Opatření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F0CD39-F376-47EF-84A1-A3EF43133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Rozšiřování kamerového systému</a:t>
            </a:r>
          </a:p>
          <a:p>
            <a:endParaRPr lang="cs-CZ" dirty="0"/>
          </a:p>
          <a:p>
            <a:r>
              <a:rPr lang="cs-CZ" dirty="0"/>
              <a:t>Kontroly podezřelých osob</a:t>
            </a:r>
          </a:p>
          <a:p>
            <a:endParaRPr lang="cs-CZ" dirty="0"/>
          </a:p>
          <a:p>
            <a:r>
              <a:rPr lang="cs-CZ" dirty="0"/>
              <a:t>Výjezdy na ohlášení občanů</a:t>
            </a:r>
          </a:p>
          <a:p>
            <a:endParaRPr lang="cs-CZ" dirty="0"/>
          </a:p>
          <a:p>
            <a:r>
              <a:rPr lang="cs-CZ" dirty="0"/>
              <a:t>Preventivní kontrolní činnost</a:t>
            </a:r>
          </a:p>
        </p:txBody>
      </p:sp>
    </p:spTree>
    <p:extLst>
      <p:ext uri="{BB962C8B-B14F-4D97-AF65-F5344CB8AC3E}">
        <p14:creationId xmlns:p14="http://schemas.microsoft.com/office/powerpoint/2010/main" val="28379439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202</Words>
  <Application>Microsoft Office PowerPoint</Application>
  <PresentationFormat>Širokoúhlá obrazovka</PresentationFormat>
  <Paragraphs>57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Bezpečnost v Kroměříži</vt:lpstr>
      <vt:lpstr>Prezentace aplikace PowerPoint</vt:lpstr>
      <vt:lpstr>Prezentace aplikace PowerPoint</vt:lpstr>
      <vt:lpstr>Prezentace aplikace PowerPoint</vt:lpstr>
      <vt:lpstr>Od 1. 1. 2025 do 30. 4. 2025</vt:lpstr>
      <vt:lpstr>Struktura protiprávního jednání v Kroměříži</vt:lpstr>
      <vt:lpstr>Prezentace aplikace PowerPoint</vt:lpstr>
      <vt:lpstr>Represivní přístup</vt:lpstr>
      <vt:lpstr>Opatření </vt:lpstr>
      <vt:lpstr>Preventivní přístup </vt:lpstr>
      <vt:lpstr>Opatření</vt:lpstr>
      <vt:lpstr>Organizace</vt:lpstr>
      <vt:lpstr>Stravenka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v Kroměříži</dc:title>
  <dc:creator>Motyčka Pavel</dc:creator>
  <cp:lastModifiedBy>Jan Vondrášek</cp:lastModifiedBy>
  <cp:revision>9</cp:revision>
  <dcterms:created xsi:type="dcterms:W3CDTF">2025-05-19T09:37:24Z</dcterms:created>
  <dcterms:modified xsi:type="dcterms:W3CDTF">2025-05-22T08:01:26Z</dcterms:modified>
</cp:coreProperties>
</file>